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3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8" r:id="rId14"/>
    <p:sldId id="321" r:id="rId15"/>
    <p:sldId id="318" r:id="rId16"/>
    <p:sldId id="312" r:id="rId17"/>
    <p:sldId id="323" r:id="rId18"/>
    <p:sldId id="324" r:id="rId19"/>
    <p:sldId id="327" r:id="rId20"/>
    <p:sldId id="326" r:id="rId21"/>
    <p:sldId id="325" r:id="rId22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4"/>
      <p:bold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Gaegu" panose="020B0604020202020204" charset="0"/>
      <p:regular r:id="rId30"/>
      <p:bold r:id="rId31"/>
    </p:embeddedFont>
    <p:embeddedFont>
      <p:font typeface="Nunito Light" pitchFamily="2" charset="0"/>
      <p:regular r:id="rId32"/>
      <p: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Proxima Nova Semibold" panose="020B0604020202020204" charset="0"/>
      <p:regular r:id="rId38"/>
      <p:bold r:id="rId39"/>
      <p:boldItalic r:id="rId40"/>
    </p:embeddedFont>
    <p:embeddedFont>
      <p:font typeface="Questrial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669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CE63A5E-691D-4946-BAE3-383BFE307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089173"/>
              </p:ext>
            </p:extLst>
          </p:nvPr>
        </p:nvGraphicFramePr>
        <p:xfrm>
          <a:off x="728851" y="1434633"/>
          <a:ext cx="7406112" cy="2494280"/>
        </p:xfrm>
        <a:graphic>
          <a:graphicData uri="http://schemas.openxmlformats.org/drawingml/2006/table">
            <a:tbl>
              <a:tblPr rtl="1" firstRow="1" bandRow="1">
                <a:tableStyleId>{A48DE5D1-948B-414F-AB0F-532AA67CD79B}</a:tableStyleId>
              </a:tblPr>
              <a:tblGrid>
                <a:gridCol w="2468704">
                  <a:extLst>
                    <a:ext uri="{9D8B030D-6E8A-4147-A177-3AD203B41FA5}">
                      <a16:colId xmlns:a16="http://schemas.microsoft.com/office/drawing/2014/main" val="917403194"/>
                    </a:ext>
                  </a:extLst>
                </a:gridCol>
                <a:gridCol w="2468704">
                  <a:extLst>
                    <a:ext uri="{9D8B030D-6E8A-4147-A177-3AD203B41FA5}">
                      <a16:colId xmlns:a16="http://schemas.microsoft.com/office/drawing/2014/main" val="1385674967"/>
                    </a:ext>
                  </a:extLst>
                </a:gridCol>
                <a:gridCol w="2468704">
                  <a:extLst>
                    <a:ext uri="{9D8B030D-6E8A-4147-A177-3AD203B41FA5}">
                      <a16:colId xmlns:a16="http://schemas.microsoft.com/office/drawing/2014/main" val="454357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inappropriate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For Kids</a:t>
                      </a:r>
                    </a:p>
                    <a:p>
                      <a:pPr algn="ctr" rtl="1"/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7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742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278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LSA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13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NMF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2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498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522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Original data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5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497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523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err="1">
                          <a:solidFill>
                            <a:schemeClr val="bg2"/>
                          </a:solidFill>
                        </a:rPr>
                        <a:t>Clustring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 with LSA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18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503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517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err="1">
                          <a:solidFill>
                            <a:schemeClr val="bg2"/>
                          </a:solidFill>
                        </a:rPr>
                        <a:t>Clustring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 With NMF</a:t>
                      </a:r>
                      <a:endParaRPr lang="ar-SA" sz="1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022501"/>
                  </a:ext>
                </a:extLst>
              </a:tr>
            </a:tbl>
          </a:graphicData>
        </a:graphic>
      </p:graphicFrame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C2E0E8E-2F3F-4327-A6C4-9C0503C07E1B}"/>
              </a:ext>
            </a:extLst>
          </p:cNvPr>
          <p:cNvSpPr/>
          <p:nvPr/>
        </p:nvSpPr>
        <p:spPr>
          <a:xfrm>
            <a:off x="728851" y="3627120"/>
            <a:ext cx="7270149" cy="236220"/>
          </a:xfrm>
          <a:prstGeom prst="round2Same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0" name="Google Shape;865;p42">
            <a:extLst>
              <a:ext uri="{FF2B5EF4-FFF2-40B4-BE49-F238E27FC236}">
                <a16:creationId xmlns:a16="http://schemas.microsoft.com/office/drawing/2014/main" id="{57F03A4B-5193-4961-8668-DE8501496326}"/>
              </a:ext>
            </a:extLst>
          </p:cNvPr>
          <p:cNvSpPr txBox="1">
            <a:spLocks/>
          </p:cNvSpPr>
          <p:nvPr/>
        </p:nvSpPr>
        <p:spPr>
          <a:xfrm>
            <a:off x="103625" y="4072987"/>
            <a:ext cx="8520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000" dirty="0"/>
              <a:t>So we are select the best model which is </a:t>
            </a:r>
            <a:r>
              <a:rPr lang="en-US" sz="2000" dirty="0" err="1"/>
              <a:t>Clustring</a:t>
            </a:r>
            <a:r>
              <a:rPr lang="en-US" sz="2000" dirty="0"/>
              <a:t> using NMF</a:t>
            </a:r>
          </a:p>
          <a:p>
            <a:pPr marL="0" indent="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1" name="Google Shape;874;p42">
            <a:extLst>
              <a:ext uri="{FF2B5EF4-FFF2-40B4-BE49-F238E27FC236}">
                <a16:creationId xmlns:a16="http://schemas.microsoft.com/office/drawing/2014/main" id="{FD455AB1-6521-430E-8F09-BCF71A587274}"/>
              </a:ext>
            </a:extLst>
          </p:cNvPr>
          <p:cNvSpPr/>
          <p:nvPr/>
        </p:nvSpPr>
        <p:spPr>
          <a:xfrm>
            <a:off x="3489050" y="4595187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Clustring using NMF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endParaRPr lang="en-US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5A0FE51-1B68-4512-BA14-D8741A44C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48745" r="74516" b="32761"/>
          <a:stretch/>
        </p:blipFill>
        <p:spPr>
          <a:xfrm>
            <a:off x="1170530" y="393768"/>
            <a:ext cx="1288026" cy="12683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0F8E-5626-43C3-BB62-AEB2763D1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54481" r="74597" b="27025"/>
          <a:stretch/>
        </p:blipFill>
        <p:spPr>
          <a:xfrm>
            <a:off x="5751133" y="382714"/>
            <a:ext cx="1268361" cy="12683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C81824-A886-439B-AD06-132F96729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9" t="47477" r="74677" b="34029"/>
          <a:stretch/>
        </p:blipFill>
        <p:spPr>
          <a:xfrm>
            <a:off x="526517" y="2571751"/>
            <a:ext cx="1288026" cy="12683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554BF3-D612-4B31-B39D-4A00AD227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58" t="54050" r="74516" b="27455"/>
          <a:stretch/>
        </p:blipFill>
        <p:spPr>
          <a:xfrm>
            <a:off x="3803608" y="1937569"/>
            <a:ext cx="1307691" cy="12683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1095C-8707-416F-ADEA-3C29363621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58" t="52523" r="74758" b="28983"/>
          <a:stretch/>
        </p:blipFill>
        <p:spPr>
          <a:xfrm>
            <a:off x="7459408" y="2571750"/>
            <a:ext cx="1278194" cy="1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EFBEC-059A-4B26-AC4D-0FDCC941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80" y="0"/>
            <a:ext cx="2156460" cy="2103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104AFA-C085-400D-B552-93FFFC94641C}"/>
              </a:ext>
            </a:extLst>
          </p:cNvPr>
          <p:cNvSpPr/>
          <p:nvPr/>
        </p:nvSpPr>
        <p:spPr>
          <a:xfrm>
            <a:off x="3329940" y="53340"/>
            <a:ext cx="2110740" cy="1988820"/>
          </a:xfrm>
          <a:prstGeom prst="ellips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workflow</a:t>
            </a:r>
            <a:endParaRPr dirty="0"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63A97-0E21-4965-B657-031D7CBF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" y="1819407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original data?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346</Words>
  <Application>Microsoft Office PowerPoint</Application>
  <PresentationFormat>On-screen Show (16:9)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Nunito Light</vt:lpstr>
      <vt:lpstr>Questrial</vt:lpstr>
      <vt:lpstr>Arial</vt:lpstr>
      <vt:lpstr>Fira Sans Extra Condensed Medium</vt:lpstr>
      <vt:lpstr>Gaegu</vt:lpstr>
      <vt:lpstr>Proxima Nova</vt:lpstr>
      <vt:lpstr>Amatic SC</vt:lpstr>
      <vt:lpstr>Wingdings</vt:lpstr>
      <vt:lpstr>Permanent Marker</vt:lpstr>
      <vt:lpstr>Proxima Nova Semibold</vt:lpstr>
      <vt:lpstr>Sarala</vt:lpstr>
      <vt:lpstr>Times New Roman</vt:lpstr>
      <vt:lpstr>Meet Our Professors by Slidesgo</vt:lpstr>
      <vt:lpstr>Slidesgo Final Pages</vt:lpstr>
      <vt:lpstr>Kids  stories </vt:lpstr>
      <vt:lpstr>workflow</vt:lpstr>
      <vt:lpstr>PowerPoint Presentation</vt:lpstr>
      <vt:lpstr>Data </vt:lpstr>
      <vt:lpstr>For Kids </vt:lpstr>
      <vt:lpstr>PowerPoint Presentation</vt:lpstr>
      <vt:lpstr>LSA?</vt:lpstr>
      <vt:lpstr>NMF?</vt:lpstr>
      <vt:lpstr>Clustring with original data?</vt:lpstr>
      <vt:lpstr>Clustring with data after LSA?</vt:lpstr>
      <vt:lpstr>Clustring with data after NMF?</vt:lpstr>
      <vt:lpstr>PowerPoint Presentation</vt:lpstr>
      <vt:lpstr>Represent of Clustring using NMF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10</cp:revision>
  <dcterms:modified xsi:type="dcterms:W3CDTF">2021-12-30T07:24:18Z</dcterms:modified>
</cp:coreProperties>
</file>